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t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t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82C61-2D01-4B6E-BD26-BC7B956D0D46}" type="datetimeFigureOut">
              <a:rPr lang="tt-RU" smtClean="0"/>
              <a:t>25.04.2011</a:t>
            </a:fld>
            <a:endParaRPr lang="tt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t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t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t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8AAE9-DD18-47DD-8A80-3FD2F0DC1240}" type="slidenum">
              <a:rPr lang="tt-RU" smtClean="0"/>
              <a:t>‹#›</a:t>
            </a:fld>
            <a:endParaRPr lang="tt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1</a:t>
            </a:fld>
            <a:endParaRPr lang="tt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2</a:t>
            </a:fld>
            <a:endParaRPr lang="tt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3</a:t>
            </a:fld>
            <a:endParaRPr lang="tt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4</a:t>
            </a:fld>
            <a:endParaRPr lang="tt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5</a:t>
            </a:fld>
            <a:endParaRPr lang="tt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6</a:t>
            </a:fld>
            <a:endParaRPr lang="tt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7</a:t>
            </a:fld>
            <a:endParaRPr lang="tt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8</a:t>
            </a:fld>
            <a:endParaRPr lang="tt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AAE9-DD18-47DD-8A80-3FD2F0DC1240}" type="slidenum">
              <a:rPr lang="tt-RU" smtClean="0"/>
              <a:t>9</a:t>
            </a:fld>
            <a:endParaRPr lang="tt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t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2DB279-D3C2-4A45-B807-920AE705F6FD}" type="datetimeFigureOut">
              <a:rPr lang="tt-RU" smtClean="0"/>
              <a:pPr/>
              <a:t>25.04.2011</a:t>
            </a:fld>
            <a:endParaRPr lang="tt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t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57C318-0C4C-4B2C-B511-5268D215A06E}" type="slidenum">
              <a:rPr lang="tt-RU" smtClean="0"/>
              <a:pPr/>
              <a:t>‹#›</a:t>
            </a:fld>
            <a:endParaRPr lang="tt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84482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9600" b="1" dirty="0">
                <a:solidFill>
                  <a:schemeClr val="bg1"/>
                </a:solidFill>
              </a:rPr>
              <a:t>м</a:t>
            </a:r>
            <a:r>
              <a:rPr lang="tt-RU" sz="9600" b="1" dirty="0" smtClean="0">
                <a:solidFill>
                  <a:schemeClr val="bg1"/>
                </a:solidFill>
              </a:rPr>
              <a:t>етоды обучения</a:t>
            </a:r>
            <a:endParaRPr lang="tt-RU" sz="9600" b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C:\Users\оксана\я\док-ты\сфлешки\документы оксана\рисунки\картинки\2504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2788967" cy="19057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427984" y="5229200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Подготовила: 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учитель русского  языка и литературы Богатырева Оксана Александровна</a:t>
            </a:r>
          </a:p>
          <a:p>
            <a:endParaRPr lang="tt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052736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Методы обучения </a:t>
            </a:r>
            <a:r>
              <a:rPr lang="ru-RU" sz="2000" dirty="0" smtClean="0"/>
              <a:t>– это совокупность приемов и подходов, отражающих форму взаимодействия учащихся и учителя в процессе обучения.</a:t>
            </a:r>
          </a:p>
          <a:p>
            <a:r>
              <a:rPr lang="ru-RU" sz="2000" dirty="0" smtClean="0"/>
              <a:t>В современном понимании обучения процесс обучения рассматривается как процесс взаимодействия между учителем и учениками (урок) с целью приобщения учащихся к определенным знаниям, навыкам, умениям и ценностям. С первых дней существования обучения и до сегодняшнего дня сложились, утвердились и получили широкое распространение в общем три формы взаимодействия учителей и учащихся. Для наглядности представим их нижеследующими схемами.</a:t>
            </a:r>
            <a:endParaRPr lang="tt-RU" sz="2000" dirty="0"/>
          </a:p>
        </p:txBody>
      </p:sp>
      <p:pic>
        <p:nvPicPr>
          <p:cNvPr id="1026" name="Picture 2" descr="C:\Users\оксана\я\док-ты\сфлешки\документы оксана\рисунки\картинки\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221088"/>
            <a:ext cx="3408970" cy="22726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64704"/>
            <a:ext cx="849694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Пассивный метод </a:t>
            </a:r>
            <a:endParaRPr lang="ru-RU" sz="2800" dirty="0"/>
          </a:p>
          <a:p>
            <a:r>
              <a:rPr lang="ru-RU" dirty="0" smtClean="0"/>
              <a:t>– это форма взаимодействия учащихся и учителя, в которой учитель является основным действующим лицом и управляющим ходом урока, а учащиеся выступают в роли пассивных слушателей, подчиненных директивам учителя. Связь учителя с учащимися в пассивных уроках осуществляется посредством опросов, самостоятельных, контрольных работ, тестов и т. д. С точки зрения современных педагогических технологий и эффективности усвоения учащимися учебного материала пассивный метод считается самым неэффективным, но, несмотря на это, он имеет и некоторые плюсы. Это относительно легкая подготовка к уроку со стороны учителя и возможность преподнести сравнительно большее количество учебного материала в ограниченных временных рамках урока. С учетом этих плюсов, многие учителя предпочитают пассивный метод остальным методам. Надо сказать, что в некоторых случаях этот подход успешно работает в руках опытного педагога, особенно если учащиеся имеют четкие цели, направленные на основательное изучение предмета. Лекция - самый распространенный вид пассивного урока. Этот вид урока широко распространен в ВУЗах, где учатся взрослые, вполне сформировавшиеся люди, имеющие четкие цели глубоко изучать предмет.</a:t>
            </a:r>
            <a:endParaRPr lang="tt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ксана\Spm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1652"/>
            <a:ext cx="8739602" cy="56963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032" y="908720"/>
            <a:ext cx="871296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Активный метод</a:t>
            </a:r>
          </a:p>
          <a:p>
            <a:endParaRPr lang="ru-RU" dirty="0" smtClean="0"/>
          </a:p>
          <a:p>
            <a:r>
              <a:rPr lang="ru-RU" dirty="0" smtClean="0"/>
              <a:t>– это форма взаимодействия учащихся и учителя, при которой учитель и учащиеся взаимодействуют друг с другом в ходе урока и учащиеся здесь не пассивные слушатели, а активные участники урока. Если в пассивном уроке основным действующим лицом и менеджером урока был учитель, то здесь учитель и учащиеся находятся на равных правах. Если пассивные методы предполагали авторитарный стиль взаимодействия, то активные больше предполагают демократический стиль. Многие между активными и интерактивными методами ставят знак равенства, однако, несмотря на общность, они имеют различия. Интерактивные методы можно рассматривать как наиболее современную форму активных методов.</a:t>
            </a:r>
            <a:endParaRPr lang="tt-RU" dirty="0"/>
          </a:p>
        </p:txBody>
      </p:sp>
      <p:pic>
        <p:nvPicPr>
          <p:cNvPr id="3074" name="Picture 2" descr="C:\Users\оксана\я\док-ты\сфлешки\документы оксана\рисунки\картинки\forms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149080"/>
            <a:ext cx="1866216" cy="2356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ксана\Sam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340768"/>
            <a:ext cx="7077571" cy="4767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908720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Интерактивный метод</a:t>
            </a:r>
          </a:p>
          <a:p>
            <a:r>
              <a:rPr lang="ru-RU" dirty="0" smtClean="0"/>
              <a:t>Интерактивный («</a:t>
            </a:r>
            <a:r>
              <a:rPr lang="ru-RU" dirty="0" err="1" smtClean="0"/>
              <a:t>Inter</a:t>
            </a:r>
            <a:r>
              <a:rPr lang="ru-RU" dirty="0" smtClean="0"/>
              <a:t>» - это взаимный, «</a:t>
            </a:r>
            <a:r>
              <a:rPr lang="ru-RU" dirty="0" err="1" smtClean="0"/>
              <a:t>act</a:t>
            </a:r>
            <a:r>
              <a:rPr lang="ru-RU" dirty="0" smtClean="0"/>
              <a:t>» - действовать) – означает взаимодействовать, находиться в режиме беседы, диалога с кем-либо. Другими словами, в отличие от активных методов, интерактивные ориентированы на более широкое взаимодействие учеников не только с учителем, но и друг с другом и на доминирование активности учащихся в процессе обучения. Место учителя в интерактивных уроках сводится к направлению деятельности учащихся на достижение целей урока. Учитель также разрабатывает план урока (обычно, это интерактивные упражнения и задания, в ходе выполнения которых ученик изучает материал).</a:t>
            </a:r>
          </a:p>
          <a:p>
            <a:r>
              <a:rPr lang="ru-RU" dirty="0" smtClean="0"/>
              <a:t>Следовательно, основными составляющими интерактивных уроков являются интерактивные упражнения и задания, которые выполняются учащимися. Важное отличие интерактивных упражнений и заданий от обычных в том, что выполняя их учащиеся не только и не столько закрепляют уже изученный материал, сколько изучают новый.</a:t>
            </a:r>
            <a:endParaRPr lang="tt-RU" dirty="0"/>
          </a:p>
        </p:txBody>
      </p:sp>
      <p:pic>
        <p:nvPicPr>
          <p:cNvPr id="5122" name="Picture 2" descr="C:\Users\оксана\я\док-ты\сфлешки\документы оксана\рисунки\картинки\5013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986618"/>
            <a:ext cx="1526654" cy="18713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ксана\Sim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124744"/>
            <a:ext cx="7167119" cy="48207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310" y="2276872"/>
            <a:ext cx="756367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 ВНИМАНИЕ!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538</Words>
  <Application>Microsoft Office PowerPoint</Application>
  <PresentationFormat>Экран (4:3)</PresentationFormat>
  <Paragraphs>24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оксана</cp:lastModifiedBy>
  <cp:revision>4</cp:revision>
  <dcterms:created xsi:type="dcterms:W3CDTF">2011-04-01T04:23:28Z</dcterms:created>
  <dcterms:modified xsi:type="dcterms:W3CDTF">2011-04-25T06:03:39Z</dcterms:modified>
</cp:coreProperties>
</file>